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60" r:id="rId3"/>
    <p:sldId id="265" r:id="rId4"/>
    <p:sldId id="266" r:id="rId5"/>
    <p:sldId id="257" r:id="rId6"/>
    <p:sldId id="261" r:id="rId7"/>
    <p:sldId id="263" r:id="rId8"/>
    <p:sldId id="264" r:id="rId9"/>
    <p:sldId id="262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B26B94-F1D5-44E9-9F0B-DD14377AE700}" type="datetimeFigureOut">
              <a:rPr lang="en-US" smtClean="0"/>
              <a:pPr/>
              <a:t>5/3/2012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936099-8BBB-4EB8-9086-77692915EBB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36099-8BBB-4EB8-9086-77692915EBB2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36099-8BBB-4EB8-9086-77692915EBB2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36099-8BBB-4EB8-9086-77692915EBB2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36099-8BBB-4EB8-9086-77692915EBB2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36099-8BBB-4EB8-9086-77692915EBB2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36099-8BBB-4EB8-9086-77692915EBB2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8A64C28-C891-448D-BAFC-F683B400DF1A}" type="datetimeFigureOut">
              <a:rPr lang="en-US" smtClean="0"/>
              <a:pPr/>
              <a:t>5/3/2012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D29AE7D-1643-4B6E-B960-A5D8A3EC0F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A64C28-C891-448D-BAFC-F683B400DF1A}" type="datetimeFigureOut">
              <a:rPr lang="en-US" smtClean="0"/>
              <a:pPr/>
              <a:t>5/3/2012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29AE7D-1643-4B6E-B960-A5D8A3EC0F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A64C28-C891-448D-BAFC-F683B400DF1A}" type="datetimeFigureOut">
              <a:rPr lang="en-US" smtClean="0"/>
              <a:pPr/>
              <a:t>5/3/2012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29AE7D-1643-4B6E-B960-A5D8A3EC0F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A64C28-C891-448D-BAFC-F683B400DF1A}" type="datetimeFigureOut">
              <a:rPr lang="en-US" smtClean="0"/>
              <a:pPr/>
              <a:t>5/3/2012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29AE7D-1643-4B6E-B960-A5D8A3EC0F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A64C28-C891-448D-BAFC-F683B400DF1A}" type="datetimeFigureOut">
              <a:rPr lang="en-US" smtClean="0"/>
              <a:pPr/>
              <a:t>5/3/2012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29AE7D-1643-4B6E-B960-A5D8A3EC0F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A64C28-C891-448D-BAFC-F683B400DF1A}" type="datetimeFigureOut">
              <a:rPr lang="en-US" smtClean="0"/>
              <a:pPr/>
              <a:t>5/3/2012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29AE7D-1643-4B6E-B960-A5D8A3EC0F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A64C28-C891-448D-BAFC-F683B400DF1A}" type="datetimeFigureOut">
              <a:rPr lang="en-US" smtClean="0"/>
              <a:pPr/>
              <a:t>5/3/2012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29AE7D-1643-4B6E-B960-A5D8A3EC0F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A64C28-C891-448D-BAFC-F683B400DF1A}" type="datetimeFigureOut">
              <a:rPr lang="en-US" smtClean="0"/>
              <a:pPr/>
              <a:t>5/3/2012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29AE7D-1643-4B6E-B960-A5D8A3EC0F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8A64C28-C891-448D-BAFC-F683B400DF1A}" type="datetimeFigureOut">
              <a:rPr lang="en-US" smtClean="0"/>
              <a:pPr/>
              <a:t>5/3/2012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29AE7D-1643-4B6E-B960-A5D8A3EC0F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38A64C28-C891-448D-BAFC-F683B400DF1A}" type="datetimeFigureOut">
              <a:rPr lang="en-US" smtClean="0"/>
              <a:pPr/>
              <a:t>5/3/2012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D29AE7D-1643-4B6E-B960-A5D8A3EC0F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8A64C28-C891-448D-BAFC-F683B400DF1A}" type="datetimeFigureOut">
              <a:rPr lang="en-US" smtClean="0"/>
              <a:pPr/>
              <a:t>5/3/2012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D29AE7D-1643-4B6E-B960-A5D8A3EC0FD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38A64C28-C891-448D-BAFC-F683B400DF1A}" type="datetimeFigureOut">
              <a:rPr lang="en-US" smtClean="0"/>
              <a:pPr/>
              <a:t>5/3/2012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D29AE7D-1643-4B6E-B960-A5D8A3EC0FD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9200" y="609600"/>
            <a:ext cx="6248400" cy="1143000"/>
          </a:xfrm>
        </p:spPr>
        <p:txBody>
          <a:bodyPr>
            <a:noAutofit/>
          </a:bodyPr>
          <a:lstStyle/>
          <a:p>
            <a:pPr algn="ctr"/>
            <a:r>
              <a:rPr lang="en-US" sz="6000" spc="-150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Sacagawea</a:t>
            </a:r>
            <a:endParaRPr lang="en-US" sz="6000" spc="-150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1828800"/>
            <a:ext cx="2980817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1000" y="1752600"/>
            <a:ext cx="2861733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5791200" y="6096000"/>
            <a:ext cx="312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Century Gothic" pitchFamily="34" charset="0"/>
              </a:rPr>
              <a:t>By: Katelyn Nitchke </a:t>
            </a:r>
            <a:endParaRPr lang="en-US" sz="2400" dirty="0">
              <a:solidFill>
                <a:schemeClr val="bg1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81000" y="1524000"/>
            <a:ext cx="57912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accent1"/>
              </a:buClr>
              <a:buFont typeface="Wingdings" pitchFamily="2" charset="2"/>
              <a:buChar char="v"/>
            </a:pPr>
            <a:r>
              <a:rPr lang="en-US" sz="2200" dirty="0" smtClean="0"/>
              <a:t>She was a Shoshone Indian woman and in 1805 and 1806 she accompanied Lewis and Clark in their expedition.</a:t>
            </a:r>
            <a:endParaRPr lang="en-US" sz="2200" dirty="0"/>
          </a:p>
        </p:txBody>
      </p:sp>
      <p:sp>
        <p:nvSpPr>
          <p:cNvPr id="11" name="TextBox 10"/>
          <p:cNvSpPr txBox="1"/>
          <p:nvPr/>
        </p:nvSpPr>
        <p:spPr>
          <a:xfrm>
            <a:off x="1981200" y="228600"/>
            <a:ext cx="5562600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700" dirty="0" smtClean="0">
                <a:latin typeface="Algerian" pitchFamily="82" charset="0"/>
                <a:cs typeface="Arial" pitchFamily="34" charset="0"/>
              </a:rPr>
              <a:t>Who Was she?</a:t>
            </a:r>
            <a:endParaRPr lang="en-US" sz="5700" dirty="0">
              <a:latin typeface="Algerian" pitchFamily="82" charset="0"/>
              <a:cs typeface="Arial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124200" y="2895600"/>
            <a:ext cx="5715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accent4"/>
              </a:buClr>
              <a:buFont typeface="Wingdings" pitchFamily="2" charset="2"/>
              <a:buChar char="q"/>
            </a:pPr>
            <a:r>
              <a:rPr lang="en-US" b="1" i="1" dirty="0" smtClean="0">
                <a:latin typeface="Century Gothic" pitchFamily="34" charset="0"/>
              </a:rPr>
              <a:t>Bird Woman</a:t>
            </a:r>
            <a:r>
              <a:rPr lang="en-US" b="1" dirty="0" smtClean="0">
                <a:latin typeface="Century Gothic" pitchFamily="34" charset="0"/>
              </a:rPr>
              <a:t> is what Sacagawea's name means</a:t>
            </a:r>
            <a:r>
              <a:rPr lang="en-US" b="1" i="1" dirty="0" smtClean="0">
                <a:latin typeface="Century Gothic" pitchFamily="34" charset="0"/>
              </a:rPr>
              <a:t>.</a:t>
            </a:r>
            <a:endParaRPr lang="en-US" b="1" dirty="0">
              <a:latin typeface="Century Gothic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3048000"/>
            <a:ext cx="2438400" cy="3493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8"/>
          <p:cNvSpPr/>
          <p:nvPr/>
        </p:nvSpPr>
        <p:spPr>
          <a:xfrm>
            <a:off x="3048000" y="3962400"/>
            <a:ext cx="51219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rgbClr val="00FF00"/>
              </a:buClr>
              <a:buFont typeface="Wingdings" pitchFamily="2" charset="2"/>
              <a:buChar char="§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She made the entire trip with her child.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429000" y="525780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Clr>
                <a:schemeClr val="accent1">
                  <a:lumMod val="50000"/>
                </a:schemeClr>
              </a:buClr>
              <a:buFont typeface="Wingdings" pitchFamily="2" charset="2"/>
              <a:buChar char="§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Her name is also spelled Sacajawea, Sakakawea, Sacajawea.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04800" y="1828800"/>
            <a:ext cx="4724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7030A0"/>
              </a:buClr>
              <a:buFont typeface="Courier New" pitchFamily="49" charset="0"/>
              <a:buChar char="o"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People  believe that Sacagawea was near  present day Salmon, Idaho. 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514600" y="457200"/>
            <a:ext cx="3284875" cy="923330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Early Life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057400" y="5715000"/>
            <a:ext cx="563880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accent4"/>
              </a:buClr>
              <a:buFont typeface="Arial" pitchFamily="34" charset="0"/>
              <a:buChar char="•"/>
            </a:pPr>
            <a:r>
              <a:rPr lang="en-US" sz="2100" b="1" dirty="0" smtClean="0"/>
              <a:t>The tribe was located in Idaho, parts of Utah, and parts of Northern Nevada</a:t>
            </a:r>
            <a:r>
              <a:rPr lang="en-US" sz="2400" b="1" dirty="0" smtClean="0"/>
              <a:t>. </a:t>
            </a:r>
            <a:endParaRPr lang="en-US" sz="2400" dirty="0" smtClean="0"/>
          </a:p>
        </p:txBody>
      </p:sp>
      <p:sp>
        <p:nvSpPr>
          <p:cNvPr id="10" name="Rectangle 9"/>
          <p:cNvSpPr/>
          <p:nvPr/>
        </p:nvSpPr>
        <p:spPr>
          <a:xfrm>
            <a:off x="4191000" y="327660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Clr>
                <a:srgbClr val="00FFFF"/>
              </a:buClr>
              <a:buFont typeface="Wingdings" pitchFamily="2" charset="2"/>
              <a:buChar char="v"/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She was born in 1787, however, some sources said that she was born in 1786, 1788, or 1790 but no one really knows when she was born.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3200400"/>
            <a:ext cx="2857500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0" y="38100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Clr>
                <a:schemeClr val="accent4">
                  <a:lumMod val="75000"/>
                </a:schemeClr>
              </a:buClr>
              <a:buFont typeface="Wingdings" pitchFamily="2" charset="2"/>
              <a:buChar char="v"/>
            </a:pPr>
            <a:r>
              <a:rPr lang="en-US" b="1" dirty="0" smtClean="0"/>
              <a:t>A French-Canadian fur trader named Toussaint Charbonneau bought Sacagawea. </a:t>
            </a:r>
            <a:endParaRPr lang="en-US" dirty="0" smtClean="0"/>
          </a:p>
        </p:txBody>
      </p:sp>
      <p:sp>
        <p:nvSpPr>
          <p:cNvPr id="3" name="Rectangle 2"/>
          <p:cNvSpPr/>
          <p:nvPr/>
        </p:nvSpPr>
        <p:spPr>
          <a:xfrm>
            <a:off x="4343400" y="190500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b="1" dirty="0" smtClean="0"/>
              <a:t>When she was around ten, she was captured raiding band of Hidatsa, who took her to their camp near the border of North Dakota.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981200" y="5791200"/>
            <a:ext cx="571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4"/>
              </a:buClr>
              <a:buFont typeface="Wingdings" pitchFamily="2" charset="2"/>
              <a:buChar char="v"/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She ended up marrying Toussaint 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Charbonneau. 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590800" y="457200"/>
            <a:ext cx="4495800" cy="523220"/>
          </a:xfrm>
          <a:prstGeom prst="rect">
            <a:avLst/>
          </a:prstGeom>
          <a:gradFill flip="none" rotWithShape="1">
            <a:gsLst>
              <a:gs pos="0">
                <a:srgbClr val="0000FF">
                  <a:shade val="30000"/>
                  <a:satMod val="115000"/>
                </a:srgbClr>
              </a:gs>
              <a:gs pos="50000">
                <a:srgbClr val="0000FF">
                  <a:shade val="67500"/>
                  <a:satMod val="115000"/>
                </a:srgbClr>
              </a:gs>
              <a:gs pos="100000">
                <a:srgbClr val="0000FF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accent6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Early Life Continue</a:t>
            </a:r>
            <a:endParaRPr lang="en-US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981200"/>
            <a:ext cx="4127098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86000" y="304800"/>
            <a:ext cx="5029200" cy="1143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Heavy Heap" pitchFamily="2" charset="0"/>
              </a:rPr>
              <a:t>Lewis and Clark</a:t>
            </a:r>
            <a:endParaRPr lang="en-US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Heavy Heap" pitchFamily="2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4294967295"/>
          </p:nvPr>
        </p:nvSpPr>
        <p:spPr>
          <a:xfrm>
            <a:off x="0" y="1828800"/>
            <a:ext cx="7010400" cy="10668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latin typeface="Browallia New" pitchFamily="34" charset="-34"/>
                <a:cs typeface="Browallia New" pitchFamily="34" charset="-34"/>
              </a:rPr>
              <a:t>Meriwether Lewis and William Clark, who were U.S. Army officers, went on an expedition in northwestern United States.</a:t>
            </a:r>
            <a:endParaRPr lang="en-US" dirty="0">
              <a:latin typeface="Browallia New" pitchFamily="34" charset="-34"/>
              <a:cs typeface="Browallia New" pitchFamily="34" charset="-34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4724400"/>
            <a:ext cx="4038600" cy="1972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 descr="C:\Documents and Settings\knitchke\Local Settings\Temporary Internet Files\Content.IE5\NNQ8HYLP\MC900340022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5334000"/>
            <a:ext cx="893763" cy="89376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867400" y="5486400"/>
            <a:ext cx="2438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/>
              <a:t>Lewis and Clark</a:t>
            </a:r>
            <a:endParaRPr lang="en-US" sz="2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905000" y="3886200"/>
            <a:ext cx="68580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4">
                  <a:lumMod val="75000"/>
                </a:schemeClr>
              </a:buClr>
              <a:buFont typeface="Courier New" pitchFamily="49" charset="0"/>
              <a:buChar char="o"/>
            </a:pP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They traveled with Corps of Discovery, a group</a:t>
            </a:r>
            <a:endParaRPr lang="en-US" sz="25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04800" y="167640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Clr>
                <a:schemeClr val="accent3">
                  <a:lumMod val="75000"/>
                </a:schemeClr>
              </a:buClr>
              <a:buFont typeface="Wingdings" pitchFamily="2" charset="2"/>
              <a:buChar char="§"/>
            </a:pPr>
            <a:r>
              <a:rPr lang="en-US" dirty="0" smtClean="0"/>
              <a:t>T</a:t>
            </a:r>
            <a:r>
              <a:rPr lang="en-US" dirty="0" smtClean="0"/>
              <a:t>he </a:t>
            </a:r>
            <a:r>
              <a:rPr lang="en-US" dirty="0" smtClean="0"/>
              <a:t>explorers met a group of Shoshone Indians </a:t>
            </a:r>
            <a:r>
              <a:rPr lang="en-US" dirty="0" smtClean="0"/>
              <a:t>Sacagawea </a:t>
            </a:r>
            <a:r>
              <a:rPr lang="en-US" dirty="0" smtClean="0"/>
              <a:t>helped in communication between the </a:t>
            </a:r>
            <a:r>
              <a:rPr lang="en-US" dirty="0" smtClean="0"/>
              <a:t>explorers </a:t>
            </a:r>
            <a:r>
              <a:rPr lang="en-US" dirty="0" smtClean="0"/>
              <a:t>and Shoshone.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191000" y="56388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Clr>
                <a:srgbClr val="FF0000"/>
              </a:buClr>
              <a:buFont typeface="Wingdings" pitchFamily="2" charset="2"/>
              <a:buChar char="v"/>
            </a:pPr>
            <a:r>
              <a:rPr lang="en-US" dirty="0" smtClean="0"/>
              <a:t>She secure horses from the tribe for the explorers.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114800" y="342900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Clr>
                <a:srgbClr val="0070C0"/>
              </a:buClr>
              <a:buFont typeface="Wingdings" pitchFamily="2" charset="2"/>
              <a:buChar char="q"/>
            </a:pPr>
            <a:r>
              <a:rPr lang="en-US" dirty="0" smtClean="0"/>
              <a:t>Lewis and Clark hired her husband as a translator during the winter of 1804-1805, Sacagawea joined the journey in what is now North Dakota.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1752600" y="457200"/>
            <a:ext cx="5884944" cy="769441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More Information</a:t>
            </a:r>
            <a:endParaRPr lang="en-US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200400"/>
            <a:ext cx="3124200" cy="3162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85800" y="381000"/>
            <a:ext cx="7924800" cy="76944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/>
            <a:r>
              <a:rPr lang="en-US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Information Continued</a:t>
            </a:r>
            <a:endParaRPr lang="en-US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09600" y="2133600"/>
            <a:ext cx="50129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rgbClr val="FF00FF"/>
              </a:buClr>
              <a:buFont typeface="Wingdings" pitchFamily="2" charset="2"/>
              <a:buChar char="§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At the time, Sacagawea was pregnant.</a:t>
            </a:r>
            <a:endParaRPr lang="en-US" sz="2400" dirty="0"/>
          </a:p>
        </p:txBody>
      </p:sp>
      <p:sp>
        <p:nvSpPr>
          <p:cNvPr id="8" name="Rectangle 7"/>
          <p:cNvSpPr/>
          <p:nvPr/>
        </p:nvSpPr>
        <p:spPr>
          <a:xfrm>
            <a:off x="457200" y="32004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Clr>
                <a:srgbClr val="660033"/>
              </a:buClr>
              <a:buFont typeface="Wingdings" pitchFamily="2" charset="2"/>
              <a:buChar char="v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On February 11, 1805, Sacagawea gave birth to her son, Jean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Baptiste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Charbonneau.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533400" y="4495800"/>
            <a:ext cx="6629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99FF"/>
              </a:buClr>
              <a:buFont typeface="Arial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Some William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Clark nicknamed him Pomp,  but some sources, say that he was named Pomp by Sacagawea, which meant first born. 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8800" y="1676400"/>
            <a:ext cx="3276600" cy="2460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Rectangle 11"/>
          <p:cNvSpPr/>
          <p:nvPr/>
        </p:nvSpPr>
        <p:spPr>
          <a:xfrm>
            <a:off x="3810000" y="55626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Clr>
                <a:srgbClr val="FF0000"/>
              </a:buClr>
              <a:buFont typeface="Wingdings" pitchFamily="2" charset="2"/>
              <a:buChar char="v"/>
            </a:pPr>
            <a:r>
              <a:rPr lang="en-US" dirty="0" smtClean="0"/>
              <a:t>On Dec. 20, 1812, a tragic thing happened, Sacagawea died</a:t>
            </a:r>
            <a:endParaRPr 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609600"/>
            <a:ext cx="853440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5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en-US" sz="1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114800" y="358140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December of 1812, 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Lisette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died of putrid fever. now is called diphtheria, but many Native American resources state that she died on a reservation in Wyoming on April 9, 1884.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667000" y="18288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She was the only woman to accompany the Corps of Discovery </a:t>
            </a:r>
            <a:r>
              <a:rPr lang="en-US" dirty="0" smtClean="0"/>
              <a:t>on </a:t>
            </a:r>
            <a:r>
              <a:rPr lang="en-US" dirty="0" smtClean="0"/>
              <a:t>their journey. </a:t>
            </a:r>
          </a:p>
        </p:txBody>
      </p:sp>
      <p:sp>
        <p:nvSpPr>
          <p:cNvPr id="5" name="Rectangle 4"/>
          <p:cNvSpPr/>
          <p:nvPr/>
        </p:nvSpPr>
        <p:spPr>
          <a:xfrm>
            <a:off x="685800" y="57150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A few geographic landmarks, memorials, and monuments have been dedicated to her.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590800" y="304800"/>
            <a:ext cx="3357009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Fun Facts</a:t>
            </a:r>
            <a:endParaRPr lang="en-US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81000" y="3048000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Later, Sacagawea had a daughter named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Lisette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ustom 1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68007F"/>
      </a:accent1>
      <a:accent2>
        <a:srgbClr val="E365FF"/>
      </a:accent2>
      <a:accent3>
        <a:srgbClr val="D519FF"/>
      </a:accent3>
      <a:accent4>
        <a:srgbClr val="17BBFD"/>
      </a:accent4>
      <a:accent5>
        <a:srgbClr val="005BD3"/>
      </a:accent5>
      <a:accent6>
        <a:srgbClr val="00349E"/>
      </a:accent6>
      <a:hlink>
        <a:srgbClr val="E90062"/>
      </a:hlink>
      <a:folHlink>
        <a:srgbClr val="0192CD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259</TotalTime>
  <Words>343</Words>
  <Application>Microsoft Office PowerPoint</Application>
  <PresentationFormat>On-screen Show (4:3)</PresentationFormat>
  <Paragraphs>41</Paragraphs>
  <Slides>9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Concourse</vt:lpstr>
      <vt:lpstr>Sacagawea</vt:lpstr>
      <vt:lpstr>Slide 2</vt:lpstr>
      <vt:lpstr>Slide 3</vt:lpstr>
      <vt:lpstr>Slide 4</vt:lpstr>
      <vt:lpstr>Lewis and Clark</vt:lpstr>
      <vt:lpstr>Slide 6</vt:lpstr>
      <vt:lpstr>Slide 7</vt:lpstr>
      <vt:lpstr>Slide 8</vt:lpstr>
      <vt:lpstr>Slide 9</vt:lpstr>
    </vt:vector>
  </TitlesOfParts>
  <Company>St Stanislaus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Sacagawea</dc:title>
  <dc:creator>your name</dc:creator>
  <cp:lastModifiedBy>your name</cp:lastModifiedBy>
  <cp:revision>28</cp:revision>
  <dcterms:created xsi:type="dcterms:W3CDTF">2012-03-22T15:07:23Z</dcterms:created>
  <dcterms:modified xsi:type="dcterms:W3CDTF">2012-05-03T15:09:26Z</dcterms:modified>
</cp:coreProperties>
</file>